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84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75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36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66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9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6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4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4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3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8EC3CE-8BD8-4571-88FE-5E42239E49A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35DFBC-46A2-4982-A8A0-A59B701089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25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D27FE-A2C9-4E6A-8454-3863B43BB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0" y="800098"/>
            <a:ext cx="8001000" cy="2971801"/>
          </a:xfrm>
        </p:spPr>
        <p:txBody>
          <a:bodyPr>
            <a:noAutofit/>
          </a:bodyPr>
          <a:lstStyle/>
          <a:p>
            <a:r>
              <a:rPr lang="pt-BR" sz="6600" dirty="0">
                <a:latin typeface="Montserrat Black" panose="00000A00000000000000" pitchFamily="2" charset="0"/>
              </a:rPr>
              <a:t>Questões comentadas do </a:t>
            </a:r>
            <a:r>
              <a:rPr lang="pt-BR" sz="6600" dirty="0" err="1" smtClean="0">
                <a:latin typeface="Montserrat Black" panose="00000A00000000000000" pitchFamily="2" charset="0"/>
              </a:rPr>
              <a:t>enem</a:t>
            </a:r>
            <a:endParaRPr lang="en-US" sz="6600" dirty="0">
              <a:latin typeface="Montserrat Black" panose="00000A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40D660-25EF-45C3-8610-CD23B64C8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0" y="3483131"/>
            <a:ext cx="7584577" cy="1232561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Montserrat Black" panose="00000A00000000000000" pitchFamily="2" charset="0"/>
              </a:rPr>
              <a:t>___________________________</a:t>
            </a:r>
          </a:p>
          <a:p>
            <a:r>
              <a:rPr lang="pt-BR" dirty="0" smtClean="0">
                <a:solidFill>
                  <a:schemeClr val="tx1"/>
                </a:solidFill>
                <a:latin typeface="Montserrat" panose="00000500000000000000" pitchFamily="2" charset="0"/>
              </a:rPr>
              <a:t>Um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guia rápido e prático para te ajudar a ter um desempenho melhor na prova de Língua Inglesa.</a:t>
            </a:r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0"/>
          <a:stretch/>
        </p:blipFill>
        <p:spPr>
          <a:xfrm>
            <a:off x="5057431" y="5911817"/>
            <a:ext cx="2027581" cy="80989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 txBox="1">
            <a:spLocks/>
          </p:cNvSpPr>
          <p:nvPr/>
        </p:nvSpPr>
        <p:spPr>
          <a:xfrm>
            <a:off x="684210" y="4945051"/>
            <a:ext cx="8394475" cy="7374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>
                <a:latin typeface="Montserrat" panose="00000500000000000000" pitchFamily="2" charset="0"/>
              </a:rPr>
              <a:t>TEACHER CHEILA RIZZO</a:t>
            </a:r>
            <a:endParaRPr lang="en-US" sz="2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87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5E9E5F-153E-42E2-AC97-82DAF8016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34" y="813321"/>
            <a:ext cx="4475899" cy="4987032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 txBox="1">
            <a:spLocks/>
          </p:cNvSpPr>
          <p:nvPr/>
        </p:nvSpPr>
        <p:spPr>
          <a:xfrm rot="16200000">
            <a:off x="-234906" y="3147375"/>
            <a:ext cx="3165082" cy="318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Questão 4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6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8A1F67-62F3-442D-BFB3-6D03899EC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630262"/>
            <a:ext cx="8534400" cy="1809205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O 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que é eu-lírico?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Sobre o que o poema fala?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Palavras que ajudam a descobrir a alternativa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Como identificar o significado de palavras pelo contexto</a:t>
            </a:r>
          </a:p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4212" y="1044939"/>
            <a:ext cx="7053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ANÁLISE</a:t>
            </a:r>
          </a:p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DA QUESTÃO:</a:t>
            </a:r>
            <a:endParaRPr lang="pt-BR" sz="72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76917"/>
            <a:ext cx="8394475" cy="73740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ALTERNATIVA CORRETA</a:t>
            </a:r>
            <a:r>
              <a:rPr lang="pt-B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: d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6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6A8CA7-E4E1-4925-A5E3-3A00CDD7B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77" y="811801"/>
            <a:ext cx="3868371" cy="52343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CF1708A-820B-43D8-A964-7C49CEBE4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51" y="2146301"/>
            <a:ext cx="3719744" cy="2565398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 txBox="1">
            <a:spLocks/>
          </p:cNvSpPr>
          <p:nvPr/>
        </p:nvSpPr>
        <p:spPr>
          <a:xfrm rot="16200000">
            <a:off x="-234906" y="3147375"/>
            <a:ext cx="3165082" cy="318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Questão 5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3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25FB6-D294-4C70-B12D-A4945BE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010989"/>
            <a:ext cx="8534400" cy="238397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Título do texto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Contexto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Como analisar o texto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Alternativas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4212" y="1044939"/>
            <a:ext cx="7053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ANÁLISE</a:t>
            </a:r>
          </a:p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DA QUESTÃO:</a:t>
            </a:r>
            <a:endParaRPr lang="pt-BR" sz="72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76917"/>
            <a:ext cx="8394475" cy="73740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ALTERNATIVA CORRETA</a:t>
            </a:r>
            <a:r>
              <a:rPr lang="pt-B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5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 txBox="1">
            <a:spLocks/>
          </p:cNvSpPr>
          <p:nvPr/>
        </p:nvSpPr>
        <p:spPr>
          <a:xfrm>
            <a:off x="549515" y="2826448"/>
            <a:ext cx="10489475" cy="2067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5200" dirty="0" smtClean="0">
                <a:solidFill>
                  <a:schemeClr val="tx1"/>
                </a:solidFill>
                <a:latin typeface="Montserrat Black" panose="00000A00000000000000" pitchFamily="2" charset="0"/>
              </a:rPr>
              <a:t>ENEM 2019</a:t>
            </a:r>
            <a:endParaRPr lang="pt-BR" sz="35200" dirty="0" smtClean="0">
              <a:solidFill>
                <a:schemeClr val="tx1"/>
              </a:solidFill>
              <a:latin typeface="Montserrat Black" panose="00000A00000000000000" pitchFamily="2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 txBox="1">
            <a:spLocks/>
          </p:cNvSpPr>
          <p:nvPr/>
        </p:nvSpPr>
        <p:spPr>
          <a:xfrm>
            <a:off x="549515" y="4735873"/>
            <a:ext cx="9683057" cy="138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1600" dirty="0" smtClean="0">
                <a:solidFill>
                  <a:schemeClr val="tx1"/>
                </a:solidFill>
                <a:latin typeface="Montserrat Black" panose="00000A00000000000000" pitchFamily="2" charset="0"/>
              </a:rPr>
              <a:t>QUESTÕES</a:t>
            </a:r>
          </a:p>
          <a:p>
            <a:pPr marL="0" indent="0">
              <a:buNone/>
            </a:pPr>
            <a:r>
              <a:rPr lang="pt-BR" sz="21600" dirty="0" smtClean="0">
                <a:solidFill>
                  <a:schemeClr val="tx1"/>
                </a:solidFill>
                <a:latin typeface="Montserrat Black" panose="00000A00000000000000" pitchFamily="2" charset="0"/>
              </a:rPr>
              <a:t>COMENTADAS</a:t>
            </a:r>
            <a:endParaRPr lang="pt-BR" sz="21600" dirty="0" smtClean="0">
              <a:solidFill>
                <a:schemeClr val="tx1"/>
              </a:solidFill>
              <a:latin typeface="Montserrat Black" panose="00000A00000000000000" pitchFamily="2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6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 txBox="1">
            <a:spLocks/>
          </p:cNvSpPr>
          <p:nvPr/>
        </p:nvSpPr>
        <p:spPr>
          <a:xfrm rot="16200000">
            <a:off x="-234906" y="3147375"/>
            <a:ext cx="3165082" cy="318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Questão </a:t>
            </a:r>
            <a:r>
              <a:rPr lang="pt-BR" sz="14400" dirty="0">
                <a:solidFill>
                  <a:schemeClr val="bg1"/>
                </a:solidFill>
                <a:latin typeface="Montserrat Black" panose="00000A00000000000000" pitchFamily="2" charset="0"/>
              </a:rPr>
              <a:t>1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8"/>
          <a:stretch/>
        </p:blipFill>
        <p:spPr>
          <a:xfrm>
            <a:off x="2229528" y="920839"/>
            <a:ext cx="5129081" cy="47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6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25FB6-D294-4C70-B12D-A4945BE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962367"/>
            <a:ext cx="8534400" cy="1561011"/>
          </a:xfrm>
        </p:spPr>
        <p:txBody>
          <a:bodyPr/>
          <a:lstStyle/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Identificar palavras conhecidas;</a:t>
            </a:r>
          </a:p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Relacionar com as 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alternativas.</a:t>
            </a: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4212" y="1044939"/>
            <a:ext cx="7053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ANÁLISE</a:t>
            </a:r>
          </a:p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DA QUESTÃO:</a:t>
            </a:r>
            <a:endParaRPr lang="pt-BR" sz="72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76917"/>
            <a:ext cx="8394475" cy="73740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ALTERNATIVA CORRETA</a:t>
            </a:r>
            <a:r>
              <a:rPr lang="pt-B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3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 txBox="1">
            <a:spLocks/>
          </p:cNvSpPr>
          <p:nvPr/>
        </p:nvSpPr>
        <p:spPr>
          <a:xfrm rot="16200000">
            <a:off x="-234906" y="3147375"/>
            <a:ext cx="3165082" cy="318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Questão </a:t>
            </a:r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2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1" y="492639"/>
            <a:ext cx="4444093" cy="558159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27" y="2226774"/>
            <a:ext cx="4676504" cy="21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7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25FB6-D294-4C70-B12D-A4945BE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271595"/>
            <a:ext cx="8534400" cy="1561011"/>
          </a:xfrm>
        </p:spPr>
        <p:txBody>
          <a:bodyPr/>
          <a:lstStyle/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Prestar atenção no tema da questão;</a:t>
            </a:r>
          </a:p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Palavras chave do texto;</a:t>
            </a:r>
          </a:p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Eliminar alternativas que não condizem com a questão;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4212" y="1044939"/>
            <a:ext cx="7053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ANÁLISE</a:t>
            </a:r>
          </a:p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DA QUESTÃO:</a:t>
            </a:r>
            <a:endParaRPr lang="pt-BR" sz="72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76917"/>
            <a:ext cx="8394475" cy="73740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ALTERNATIVA CORRETA</a:t>
            </a:r>
            <a:r>
              <a:rPr lang="pt-B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7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 txBox="1">
            <a:spLocks/>
          </p:cNvSpPr>
          <p:nvPr/>
        </p:nvSpPr>
        <p:spPr>
          <a:xfrm rot="16200000">
            <a:off x="-234906" y="3147375"/>
            <a:ext cx="3165082" cy="318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Questão </a:t>
            </a:r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3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82" y="561158"/>
            <a:ext cx="4395651" cy="54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3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505FA2-FE07-4785-A6DF-98EB7E18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60" y="3886199"/>
            <a:ext cx="9465630" cy="1567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Preciso 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ter nível avançado para fazer a prova de Inglês?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Como a nota de Inglês influencia na pontuação total?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Quais os maiores obstáculos de uma prova de língua estrangeira?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Como estudar para uma prova de inglês do Enem?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1960" y="633167"/>
            <a:ext cx="7218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COMO OBTER</a:t>
            </a:r>
          </a:p>
          <a:p>
            <a:r>
              <a:rPr lang="pt-BR" sz="66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UMA BOA NOTA?</a:t>
            </a:r>
            <a:endParaRPr lang="pt-BR" sz="66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5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25FB6-D294-4C70-B12D-A4945BE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428351"/>
            <a:ext cx="8534400" cy="1561011"/>
          </a:xfrm>
        </p:spPr>
        <p:txBody>
          <a:bodyPr/>
          <a:lstStyle/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Palavras-chave;</a:t>
            </a:r>
          </a:p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Analisar a pergunta;</a:t>
            </a:r>
          </a:p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Educar 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crianças.</a:t>
            </a: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lvl="0" indent="0">
              <a:buNone/>
            </a:pP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4212" y="1044939"/>
            <a:ext cx="7053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ANÁLISE</a:t>
            </a:r>
          </a:p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DA QUESTÃO</a:t>
            </a:r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:</a:t>
            </a:r>
            <a:endParaRPr lang="pt-BR" sz="72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76917"/>
            <a:ext cx="8394475" cy="73740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ALTERNATIVA CORRETA</a:t>
            </a:r>
            <a:r>
              <a:rPr lang="pt-B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1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308" cy="6890798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 txBox="1">
            <a:spLocks/>
          </p:cNvSpPr>
          <p:nvPr/>
        </p:nvSpPr>
        <p:spPr>
          <a:xfrm rot="16200000">
            <a:off x="-234906" y="3147375"/>
            <a:ext cx="3165082" cy="318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Questão </a:t>
            </a:r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4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9"/>
          <a:stretch/>
        </p:blipFill>
        <p:spPr>
          <a:xfrm>
            <a:off x="1400795" y="751416"/>
            <a:ext cx="4929301" cy="5100744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34"/>
          <a:stretch/>
        </p:blipFill>
        <p:spPr>
          <a:xfrm>
            <a:off x="6542719" y="1532225"/>
            <a:ext cx="4916667" cy="31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1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25FB6-D294-4C70-B12D-A4945BE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428351"/>
            <a:ext cx="8534400" cy="1561011"/>
          </a:xfrm>
        </p:spPr>
        <p:txBody>
          <a:bodyPr/>
          <a:lstStyle/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Como eliminar alternativas;</a:t>
            </a:r>
          </a:p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Interpretação do texto;</a:t>
            </a:r>
          </a:p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Palavras em 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destaque.</a:t>
            </a: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lvl="0" indent="0">
              <a:buNone/>
            </a:pP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4212" y="1044939"/>
            <a:ext cx="7053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ANÁLISE</a:t>
            </a:r>
          </a:p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DA QUESTÃO</a:t>
            </a:r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:</a:t>
            </a:r>
            <a:endParaRPr lang="pt-BR" sz="72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76917"/>
            <a:ext cx="8394475" cy="73740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ALTERNATIVA CORRETA</a:t>
            </a:r>
            <a:r>
              <a:rPr lang="pt-B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6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308" cy="6890798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 txBox="1">
            <a:spLocks/>
          </p:cNvSpPr>
          <p:nvPr/>
        </p:nvSpPr>
        <p:spPr>
          <a:xfrm rot="16200000">
            <a:off x="-234906" y="3147375"/>
            <a:ext cx="3165082" cy="318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Questão </a:t>
            </a:r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5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72" y="1282336"/>
            <a:ext cx="5044122" cy="3683181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83" y="1989362"/>
            <a:ext cx="4929483" cy="22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61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25FB6-D294-4C70-B12D-A4945BE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428351"/>
            <a:ext cx="8534400" cy="1561011"/>
          </a:xfrm>
        </p:spPr>
        <p:txBody>
          <a:bodyPr/>
          <a:lstStyle/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Inglês básico: “turno n”, “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</a:rPr>
              <a:t>thing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”, “</a:t>
            </a:r>
            <a:r>
              <a:rPr lang="pt-BR" dirty="0" err="1">
                <a:solidFill>
                  <a:schemeClr val="bg1"/>
                </a:solidFill>
                <a:latin typeface="Montserrat" panose="00000500000000000000" pitchFamily="2" charset="0"/>
              </a:rPr>
              <a:t>how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”</a:t>
            </a:r>
          </a:p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Analisar contexto e 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imagem.</a:t>
            </a: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lvl="0" indent="0">
              <a:buNone/>
            </a:pP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4212" y="1044939"/>
            <a:ext cx="7053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ANÁLISE</a:t>
            </a:r>
          </a:p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DA QUESTÃO</a:t>
            </a:r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:</a:t>
            </a:r>
            <a:endParaRPr lang="pt-BR" sz="72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76917"/>
            <a:ext cx="8394475" cy="73740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ALTERNATIVA CORRETA</a:t>
            </a:r>
            <a:r>
              <a:rPr lang="pt-B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42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25FB6-D294-4C70-B12D-A4945BE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827449"/>
            <a:ext cx="9818325" cy="1561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Ao nos depararmos com uma prova de língua estrangeira, muitas vezes no sentimos nervosos e despreparados para a realização da mesma, porém, devemos lembrar que, um teste como o do Enem nunca vem descontextualizado, as questões que serão trazidas, sempre têm alguma relação com o que está acontecendo no mundo.</a:t>
            </a:r>
          </a:p>
          <a:p>
            <a:pPr marL="0" lvl="0" indent="0">
              <a:buNone/>
            </a:pP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4212" y="618017"/>
            <a:ext cx="9217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CONSIDERAÇÕES FINAIS</a:t>
            </a:r>
            <a:endParaRPr lang="pt-BR" sz="72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649722"/>
            <a:ext cx="10066519" cy="73740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Calma, paciência e um pouco de conhecimento te ajudarão sim, a melhorar tua nota!</a:t>
            </a:r>
            <a:endParaRPr lang="pt-BR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1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1864" y="2233749"/>
            <a:ext cx="8020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latin typeface="Montserrat Black" panose="00000A00000000000000" pitchFamily="2" charset="0"/>
              </a:rPr>
              <a:t>OBRIGADA!</a:t>
            </a:r>
          </a:p>
          <a:p>
            <a:pPr algn="ctr"/>
            <a:r>
              <a:rPr lang="pt-BR" sz="8800" dirty="0" smtClean="0">
                <a:latin typeface="Montserrat Black" panose="00000A00000000000000" pitchFamily="2" charset="0"/>
              </a:rPr>
              <a:t>=D</a:t>
            </a:r>
            <a:endParaRPr lang="pt-BR" sz="8800" dirty="0">
              <a:latin typeface="Montserrat Black" panose="00000A00000000000000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0"/>
          <a:stretch/>
        </p:blipFill>
        <p:spPr>
          <a:xfrm>
            <a:off x="5057431" y="5911817"/>
            <a:ext cx="2027581" cy="8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2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B90943-CC1B-4CC2-AAD0-6FB1CFB35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41" y="1456508"/>
            <a:ext cx="7153503" cy="394498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Análise das questões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;</a:t>
            </a:r>
          </a:p>
          <a:p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Inglês básico – mitos e verdades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;</a:t>
            </a:r>
          </a:p>
          <a:p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Inglês  e Português são avaliadas juntas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;</a:t>
            </a:r>
          </a:p>
          <a:p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Interpretação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;</a:t>
            </a:r>
          </a:p>
          <a:p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Conhecendo a maneira como a prova é feita.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94310" y="1024188"/>
            <a:ext cx="736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1.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10724" y="1859837"/>
            <a:ext cx="938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2.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10724" y="2799988"/>
            <a:ext cx="1061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3.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24256" y="3651530"/>
            <a:ext cx="111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4.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92716" y="4535407"/>
            <a:ext cx="1139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5.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7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854702" y="3121250"/>
            <a:ext cx="6561425" cy="318925"/>
          </a:xfrm>
        </p:spPr>
        <p:txBody>
          <a:bodyPr>
            <a:normAutofit fontScale="25000" lnSpcReduction="20000"/>
          </a:bodyPr>
          <a:lstStyle/>
          <a:p>
            <a:r>
              <a:rPr lang="pt-BR" sz="14400" dirty="0">
                <a:solidFill>
                  <a:schemeClr val="bg1"/>
                </a:solidFill>
                <a:latin typeface="Montserrat Black" panose="00000A00000000000000" pitchFamily="2" charset="0"/>
              </a:rPr>
              <a:t>Questão 1 </a:t>
            </a:r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| ENEM 2020</a:t>
            </a:r>
            <a:endParaRPr lang="pt-BR" sz="144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0F1249F-847F-4A72-81D1-FBF7E8F71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78" y="715312"/>
            <a:ext cx="4077811" cy="51307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0CF19A-3D19-4885-9320-1254B5A9D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94" y="2194921"/>
            <a:ext cx="4909649" cy="24681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5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7D7FD0-C103-4CA6-81A1-DE41FE7C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ALTERNATIVA CORRETA: 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68B3E-DA60-4C20-B2CE-F745711D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236501"/>
            <a:ext cx="9191308" cy="2126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Esteriotipar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– discriminar – banir – julgar – </a:t>
            </a:r>
            <a:r>
              <a:rPr lang="pt-BR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desvalirizar</a:t>
            </a:r>
            <a:endParaRPr lang="pt-BR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“</a:t>
            </a:r>
            <a:r>
              <a:rPr lang="pt-BR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We’re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pt-BR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culture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”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Costume - ?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Imagem</a:t>
            </a:r>
          </a:p>
          <a:p>
            <a:pPr marL="0" indent="0">
              <a:buNone/>
            </a:pPr>
            <a:r>
              <a:rPr lang="pt-BR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Diversity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and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inclusion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4212" y="811260"/>
            <a:ext cx="7053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ANÁLISE</a:t>
            </a:r>
          </a:p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DA QUESTÃO:</a:t>
            </a:r>
            <a:endParaRPr lang="pt-BR" sz="72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 txBox="1">
            <a:spLocks/>
          </p:cNvSpPr>
          <p:nvPr/>
        </p:nvSpPr>
        <p:spPr>
          <a:xfrm>
            <a:off x="684212" y="5276917"/>
            <a:ext cx="8394475" cy="7374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ALTERNATIVA CORRETA: 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9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BE03701-BDAF-4134-B123-996A7F1C6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94" y="308367"/>
            <a:ext cx="3609734" cy="5996940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 txBox="1">
            <a:spLocks/>
          </p:cNvSpPr>
          <p:nvPr/>
        </p:nvSpPr>
        <p:spPr>
          <a:xfrm rot="16200000">
            <a:off x="-234906" y="3147375"/>
            <a:ext cx="3165082" cy="318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Questão 2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6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A802CA-F51A-46DD-9531-46E98386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ALTERNATIVA CORRETA: 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A51D4E-7756-4FE1-8AB7-D38166278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429000"/>
            <a:ext cx="8534400" cy="1414295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Imagem – mulher com a boca tapada</a:t>
            </a:r>
          </a:p>
          <a:p>
            <a:pPr marL="0" indent="0">
              <a:buNone/>
            </a:pPr>
            <a:r>
              <a:rPr lang="pt-BR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Shouldn’t</a:t>
            </a: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– como interpretar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Análise de palavras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4212" y="1044939"/>
            <a:ext cx="7053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ANÁLISE</a:t>
            </a:r>
          </a:p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DA QUESTÃO:</a:t>
            </a:r>
            <a:endParaRPr lang="pt-BR" sz="72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 txBox="1">
            <a:spLocks/>
          </p:cNvSpPr>
          <p:nvPr/>
        </p:nvSpPr>
        <p:spPr>
          <a:xfrm>
            <a:off x="684212" y="5276917"/>
            <a:ext cx="8394475" cy="7374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smtClean="0">
                <a:solidFill>
                  <a:schemeClr val="bg1"/>
                </a:solidFill>
                <a:latin typeface="Montserrat" panose="00000500000000000000" pitchFamily="2" charset="0"/>
              </a:rPr>
              <a:t>ALTERNATIVA CORRETA: 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0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A6378A6-F05B-4F34-BBAC-CF0DF4D52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64" y="392187"/>
            <a:ext cx="3406140" cy="5829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4BF658-B4C8-465F-9A26-47C487F3E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03" y="2600846"/>
            <a:ext cx="4282552" cy="1411981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34FA6929-8537-4588-8303-6B781BE5AAAA}"/>
              </a:ext>
            </a:extLst>
          </p:cNvPr>
          <p:cNvSpPr txBox="1">
            <a:spLocks/>
          </p:cNvSpPr>
          <p:nvPr/>
        </p:nvSpPr>
        <p:spPr>
          <a:xfrm rot="16200000">
            <a:off x="-234906" y="3147375"/>
            <a:ext cx="3165082" cy="318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Questão 3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9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E2C6CA-7327-4792-A6DE-BFABFD4A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76917"/>
            <a:ext cx="8394475" cy="73740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ALTERNATIVA CORRETA</a:t>
            </a:r>
            <a:r>
              <a:rPr lang="pt-BR" sz="20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6B09C3-1B5D-4BAA-8E42-40B7D18D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429000"/>
            <a:ext cx="8534400" cy="1971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Não há imagem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Como ler um texto em inglês e interpretar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Analisar a própria pergunta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Analisar as alternativas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4212" y="1044939"/>
            <a:ext cx="7053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ANÁLISE</a:t>
            </a:r>
          </a:p>
          <a:p>
            <a:r>
              <a:rPr lang="pt-BR" sz="72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DA QUESTÃO:</a:t>
            </a:r>
            <a:endParaRPr lang="pt-BR" sz="72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6" y="5114433"/>
            <a:ext cx="2875583" cy="16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96259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</TotalTime>
  <Words>456</Words>
  <Application>Microsoft Office PowerPoint</Application>
  <PresentationFormat>Widescreen</PresentationFormat>
  <Paragraphs>186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Century Gothic</vt:lpstr>
      <vt:lpstr>Montserrat</vt:lpstr>
      <vt:lpstr>Montserrat Black</vt:lpstr>
      <vt:lpstr>Wingdings 3</vt:lpstr>
      <vt:lpstr>Fatia</vt:lpstr>
      <vt:lpstr>Questões comentadas do enem</vt:lpstr>
      <vt:lpstr>Apresentação do PowerPoint</vt:lpstr>
      <vt:lpstr>Apresentação do PowerPoint</vt:lpstr>
      <vt:lpstr>Apresentação do PowerPoint</vt:lpstr>
      <vt:lpstr>ALTERNATIVA CORRETA: </vt:lpstr>
      <vt:lpstr>Apresentação do PowerPoint</vt:lpstr>
      <vt:lpstr>ALTERNATIVA CORRETA: </vt:lpstr>
      <vt:lpstr>Apresentação do PowerPoint</vt:lpstr>
      <vt:lpstr>ALTERNATIVA CORRETA: </vt:lpstr>
      <vt:lpstr>Apresentação do PowerPoint</vt:lpstr>
      <vt:lpstr>ALTERNATIVA CORRETA: d</vt:lpstr>
      <vt:lpstr>Apresentação do PowerPoint</vt:lpstr>
      <vt:lpstr>ALTERNATIVA CORRETA: </vt:lpstr>
      <vt:lpstr>Apresentação do PowerPoint</vt:lpstr>
      <vt:lpstr>Apresentação do PowerPoint</vt:lpstr>
      <vt:lpstr>ALTERNATIVA CORRETA: </vt:lpstr>
      <vt:lpstr>Apresentação do PowerPoint</vt:lpstr>
      <vt:lpstr>ALTERNATIVA CORRETA: </vt:lpstr>
      <vt:lpstr>Apresentação do PowerPoint</vt:lpstr>
      <vt:lpstr>ALTERNATIVA CORRETA: </vt:lpstr>
      <vt:lpstr>Apresentação do PowerPoint</vt:lpstr>
      <vt:lpstr>ALTERNATIVA CORRETA: </vt:lpstr>
      <vt:lpstr>Apresentação do PowerPoint</vt:lpstr>
      <vt:lpstr>ALTERNATIVA CORRETA: </vt:lpstr>
      <vt:lpstr>Calma, paciência e um pouco de conhecimento te ajudarão sim, a melhorar tua nota!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Questões comentadas do enem.</dc:title>
  <dc:creator>Fábio</dc:creator>
  <cp:lastModifiedBy>usuario</cp:lastModifiedBy>
  <cp:revision>14</cp:revision>
  <dcterms:created xsi:type="dcterms:W3CDTF">2021-03-12T12:20:54Z</dcterms:created>
  <dcterms:modified xsi:type="dcterms:W3CDTF">2021-03-25T16:36:41Z</dcterms:modified>
</cp:coreProperties>
</file>